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719"/>
  </p:normalViewPr>
  <p:slideViewPr>
    <p:cSldViewPr snapToGrid="0">
      <p:cViewPr varScale="1">
        <p:scale>
          <a:sx n="152" d="100"/>
          <a:sy n="152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F90A76-61E3-2C12-0B9F-30707F5C0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95E92D-7E61-EA54-315F-5794B27EE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B7BC47-207B-2739-0BDA-0AC8ECC0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8F14F7-32EB-A1EA-8150-5502278E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65826B-DCDC-0159-C864-69386F4E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7571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11161-C757-2173-4D05-4591E023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5F966A-0CA8-E142-C8C6-FB6239B9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B0E285-D042-AEEA-5A56-C6E3FA249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7B41C6-29DB-AF20-9783-1CD906E60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8DFA8D-2D48-0C0D-DBB1-38C21FF88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369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A6FFDC-12D8-60A9-4C21-EA400A1E7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EB26D4-7FEE-89AD-84C9-B4A0CC3A2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14FA29-0E44-1FD3-702B-5EB9B301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3F9375-1FC2-CDFE-A1DB-15BE88BA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64ABFB-E668-C130-B142-DE3D4CB6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70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ABD738-D582-DE62-E102-B10D5F73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5655A4-726F-42AE-B481-58E0BAD20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F299-3386-86B6-AA02-56D69AAE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C01ACC-901E-A756-E0F9-DB1F4CF3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7BFBD1-A172-45D9-79F4-884995689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64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7A6B7D-2FE4-C07D-36C7-147E9E44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3062C6-911F-2208-1F76-CBFEB7F15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0D0F86-EDA9-D1C0-C1CF-936BC2781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0D10E0-E4F7-F36E-4C80-72DFE1F2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45499F-6137-D3BE-E51A-E38F9BA7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64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222DB-4F72-F939-53DA-2833966E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6F9948-8D19-7B90-5091-EFA26900F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DFCF00-124F-EE28-524C-576173CA6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20457A-31A7-6FEB-4B1E-E08A1220D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0D4427-B35F-B902-1D4E-75944D55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C3D86B-32E0-B81B-5CAC-A6C25933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575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725E1-7522-B8B6-F100-4061BAA89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4E1E40-25F5-9DE3-E604-266A1DD97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355956-6D62-C161-7D3F-18F8C6E79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8F0E0DD-CBA6-F860-EE5A-D552A6188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4E290E-1C39-A2D5-181C-75CBFED8C2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25F96C2-F880-D596-7F53-C372DB4C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39CF7A-BE6A-C051-373D-8E4E7218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C2CC47-B6E6-0784-F428-9DF6E71F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109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CFE870-4AC1-9722-2586-6EC429C50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155426C-C60F-B86C-0D78-98B1B444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7BF9B13-6702-C4A7-8DE4-E5694140C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7AF269-A9A8-FAEF-98E8-278C54F0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75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1380D01-D650-2C9A-38EC-CC5AD4CA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1726DD-B73C-0565-D6E1-0BE70887B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9F149B-CAC4-70FD-9507-5E12002F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081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BAA96-86C1-7727-4FAA-C245D3703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13BF4B-1D4C-A63F-2860-F0FD4D4CF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3E7BBE-560F-FD34-F54C-0D9C947FC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F12D85-EBE8-D577-7677-F127E2475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755014-0B4D-DABA-060C-67DADE8C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841B1A-0416-A6EF-A920-95AC47ECD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352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20469-E1D5-8944-FD77-67CAA664A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D1802A-C8FD-FEAD-1BD0-903EF7315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FF5160-FA78-B6BD-7B0A-F110A14B4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24F92A-361C-640A-C7C4-D93309F4A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08BB92-5CFE-4316-C8BA-BCAB4639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5681BD-AF95-22F3-57A4-9612D336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245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C23D0B-4A39-E4E2-14EF-FE1FDDD7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055379-F92E-D995-5CD6-0A9526BD9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5F5AB7-0F63-855C-DEED-C55428411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39C2-37EA-0441-9AAC-77ABEDED2F04}" type="datetimeFigureOut">
              <a:rPr lang="es-ES" smtClean="0"/>
              <a:t>2/12/23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902A57-1613-43E9-2F78-3FD02E70B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A0D0DD-9F68-BA5B-F37B-EB71F792C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EFBF6-9102-714E-958A-6157B3DC72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77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9124244-F2D1-2893-8F20-A1F61FC79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es-ES" sz="5200" dirty="0" err="1">
                <a:solidFill>
                  <a:schemeClr val="tx2"/>
                </a:solidFill>
              </a:rPr>
              <a:t>Sesion</a:t>
            </a:r>
            <a:r>
              <a:rPr lang="es-ES" sz="5200" dirty="0">
                <a:solidFill>
                  <a:schemeClr val="tx2"/>
                </a:solidFill>
              </a:rPr>
              <a:t>: </a:t>
            </a:r>
            <a:r>
              <a:rPr lang="es-ES" sz="5200" dirty="0" err="1">
                <a:solidFill>
                  <a:schemeClr val="tx2"/>
                </a:solidFill>
              </a:rPr>
              <a:t>Codigo</a:t>
            </a:r>
            <a:r>
              <a:rPr lang="es-ES" sz="5200" dirty="0">
                <a:solidFill>
                  <a:schemeClr val="tx2"/>
                </a:solidFill>
              </a:rPr>
              <a:t> ictus	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AACFBF-F3FE-778E-7A03-BBF686299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2"/>
                </a:solidFill>
              </a:rPr>
              <a:t>Hospital universitario de </a:t>
            </a:r>
            <a:r>
              <a:rPr lang="es-ES" dirty="0" err="1">
                <a:solidFill>
                  <a:schemeClr val="tx2"/>
                </a:solidFill>
              </a:rPr>
              <a:t>Alava</a:t>
            </a: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09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 con confianza baja">
            <a:extLst>
              <a:ext uri="{FF2B5EF4-FFF2-40B4-BE49-F238E27FC236}">
                <a16:creationId xmlns:a16="http://schemas.microsoft.com/office/drawing/2014/main" id="{E6A5C1CE-6F28-AE0B-7A86-DA03FCFB2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26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72F3C81F-D08A-2AEA-EAAA-5BCCF066D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8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A56961D-B36F-CB3C-AD7E-3CF0DDE8B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60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A32F9086-6AF5-A7FD-60C9-375AA626C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73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90C1A25-F5F7-679C-2B73-2E5D92CEA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76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D59E8E3-F61C-6E29-04B0-67B73DDD7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62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67F89622-79E0-31B4-EEFC-DAB6BB41A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29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Una captura de pantalla de un celular con texto e imagen&#10;&#10;Descripción generada automáticamente con confianza media">
            <a:extLst>
              <a:ext uri="{FF2B5EF4-FFF2-40B4-BE49-F238E27FC236}">
                <a16:creationId xmlns:a16="http://schemas.microsoft.com/office/drawing/2014/main" id="{4BFF2B56-249C-1245-F81D-E097E18F7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" b="46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60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54FB5DB-0233-622C-A426-5094C28FC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2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374A98E8-4648-48D1-5581-276260733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07928F7E-6F61-11A7-7D55-1A4D7AECD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3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F3F9F850-9F2A-0438-A413-8200211B3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79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94C0787-FE53-4650-551E-9EAA1D2A0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30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29B8402E-0C5B-F83D-86A4-AF2A0F811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05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6CCF3739-F8B2-CEFB-6E41-5AB9D8A15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0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F8BEBFF3-E074-4490-EA9E-C68F86273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19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6ED1CF9-2B5B-AFE8-5A3B-98176009C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6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867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190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597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260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Diagrama&#10;&#10;Descripción generada automáticamente con confianza media">
            <a:extLst>
              <a:ext uri="{FF2B5EF4-FFF2-40B4-BE49-F238E27FC236}">
                <a16:creationId xmlns:a16="http://schemas.microsoft.com/office/drawing/2014/main" id="{2ACC4294-47FF-F02C-9033-84E600140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67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915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201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F550732-EA0A-C966-3C99-485FB7BD6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Gráfico en cascada&#10;&#10;Descripción generada automáticamente">
            <a:extLst>
              <a:ext uri="{FF2B5EF4-FFF2-40B4-BE49-F238E27FC236}">
                <a16:creationId xmlns:a16="http://schemas.microsoft.com/office/drawing/2014/main" id="{153F62DF-2D8F-6FBD-E5AB-BF4177F96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25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5DD1ED2-76F2-CEA1-CDA6-6D16DAB3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05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E57B2BB-4563-9B8F-E251-3A46618C6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4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68A00F8-236B-58B0-45B8-E8D5B5AEF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39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152456C8-6E6B-4643-9A13-F28C9A0C3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895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</Words>
  <Application>Microsoft Macintosh PowerPoint</Application>
  <PresentationFormat>Panorámica</PresentationFormat>
  <Paragraphs>2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Sesion: Codigo ictus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Sesion: Codigo ictus </dc:title>
  <dc:creator>Bernuy Galvez, Cesar Alberto</dc:creator>
  <cp:lastModifiedBy>Bernuy Galvez, Cesar Alberto</cp:lastModifiedBy>
  <cp:revision>1</cp:revision>
  <dcterms:created xsi:type="dcterms:W3CDTF">2023-12-02T19:42:57Z</dcterms:created>
  <dcterms:modified xsi:type="dcterms:W3CDTF">2023-12-02T19:51:23Z</dcterms:modified>
</cp:coreProperties>
</file>